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4" r:id="rId2"/>
    <p:sldId id="310" r:id="rId3"/>
    <p:sldId id="309" r:id="rId4"/>
    <p:sldId id="30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7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96" autoAdjust="0"/>
    <p:restoredTop sz="94660"/>
  </p:normalViewPr>
  <p:slideViewPr>
    <p:cSldViewPr snapToGrid="0">
      <p:cViewPr varScale="1">
        <p:scale>
          <a:sx n="95" d="100"/>
          <a:sy n="95" d="100"/>
        </p:scale>
        <p:origin x="18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gif>
</file>

<file path=ppt/media/image3.jp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237B-C80A-4F1C-986D-9BB84B45B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F6FF91-3A25-4075-A691-513B9C888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EB9982-E5FF-4043-BD87-4D39FF7136FB}"/>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BEC27D7-54B4-4B14-9C4E-5F753970B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B09D4-83D2-4384-89F3-FB3D1DD13B4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88095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E180-74EC-40C0-8E5A-7356CDA580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DEEAA4-7510-4BCF-ADE3-12FC7CC93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E9E3E-E237-4C2A-B0C9-70532B3A630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0646EBEC-14A4-4D4F-BF0C-C04C79C40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58927-8C41-414F-90B3-712FC0FCFBC1}"/>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613437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C24A9-FA6F-42AF-8C9A-76441D0D9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ED9047-A653-4D54-8ACA-01762680A8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82713-99C8-4884-86A4-398CA2AAAD3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F3B87F3E-5FDB-45EB-9BB6-5B75FFDDD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C14F4-792B-475A-99D7-4E80D75F871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527902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Διαφάνεια τίτλου">
    <p:spTree>
      <p:nvGrpSpPr>
        <p:cNvPr id="1" name=""/>
        <p:cNvGrpSpPr/>
        <p:nvPr/>
      </p:nvGrpSpPr>
      <p:grpSpPr>
        <a:xfrm>
          <a:off x="0" y="0"/>
          <a:ext cx="0" cy="0"/>
          <a:chOff x="0" y="0"/>
          <a:chExt cx="0" cy="0"/>
        </a:xfrm>
      </p:grpSpPr>
      <p:sp>
        <p:nvSpPr>
          <p:cNvPr id="2" name="Title 1"/>
          <p:cNvSpPr>
            <a:spLocks noGrp="1"/>
          </p:cNvSpPr>
          <p:nvPr>
            <p:ph type="title"/>
          </p:nvPr>
        </p:nvSpPr>
        <p:spPr>
          <a:xfrm>
            <a:off x="1541748" y="1268760"/>
            <a:ext cx="9073008" cy="1656184"/>
          </a:xfrm>
        </p:spPr>
        <p:txBody>
          <a:bodyPr/>
          <a:lstStyle>
            <a:lvl1pPr algn="ctr" rtl="0" eaLnBrk="1" fontAlgn="base" hangingPunct="1">
              <a:spcBef>
                <a:spcPct val="0"/>
              </a:spcBef>
              <a:spcAft>
                <a:spcPct val="0"/>
              </a:spcAft>
              <a:defRPr lang="en-US" sz="6000" b="1" dirty="0">
                <a:solidFill>
                  <a:srgbClr val="556DA9"/>
                </a:solidFill>
                <a:latin typeface="Arial" pitchFamily="34" charset="0"/>
              </a:defRPr>
            </a:lvl1pPr>
          </a:lstStyle>
          <a:p>
            <a:r>
              <a:rPr lang="el-GR" dirty="0"/>
              <a:t>Στυλ κύριου τίτλου</a:t>
            </a:r>
            <a:endParaRPr lang="en-US" dirty="0"/>
          </a:p>
        </p:txBody>
      </p:sp>
      <p:sp>
        <p:nvSpPr>
          <p:cNvPr id="5" name="Subtitle 2"/>
          <p:cNvSpPr>
            <a:spLocks noGrp="1"/>
          </p:cNvSpPr>
          <p:nvPr>
            <p:ph type="subTitle" idx="1" hasCustomPrompt="1"/>
          </p:nvPr>
        </p:nvSpPr>
        <p:spPr>
          <a:xfrm>
            <a:off x="1542252" y="3602038"/>
            <a:ext cx="9072000" cy="1655762"/>
          </a:xfrm>
        </p:spPr>
        <p:txBody>
          <a:bodyPr/>
          <a:lstStyle>
            <a:lvl1pPr marL="0" indent="0" algn="ctr">
              <a:buNone/>
              <a:defRPr lang="en-US" sz="2400" b="1" dirty="0">
                <a:solidFill>
                  <a:srgbClr val="556DA9"/>
                </a:solidFill>
                <a:latin typeface="Arial"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dirty="0"/>
              <a:t>Στυλ κύριου υπότιτλου</a:t>
            </a:r>
            <a:endParaRPr lang="en-US" dirty="0"/>
          </a:p>
        </p:txBody>
      </p:sp>
      <p:sp>
        <p:nvSpPr>
          <p:cNvPr id="4" name="Slide Number Placeholder 1"/>
          <p:cNvSpPr>
            <a:spLocks noGrp="1"/>
          </p:cNvSpPr>
          <p:nvPr>
            <p:ph type="sldNum" sz="quarter" idx="10"/>
          </p:nvPr>
        </p:nvSpPr>
        <p:spPr>
          <a:xfrm>
            <a:off x="8543925" y="6356350"/>
            <a:ext cx="2844800" cy="365125"/>
          </a:xfrm>
        </p:spPr>
        <p:txBody>
          <a:bodyPr/>
          <a:lstStyle>
            <a:lvl1pPr>
              <a:defRPr/>
            </a:lvl1pPr>
          </a:lstStyle>
          <a:p>
            <a:pPr>
              <a:defRPr/>
            </a:pPr>
            <a:fld id="{CDECE8AA-EB86-4AF5-BC18-A66EC7CD4617}" type="slidenum">
              <a:rPr lang="el-GR"/>
              <a:pPr>
                <a:defRPr/>
              </a:pPr>
              <a:t>‹#›</a:t>
            </a:fld>
            <a:endParaRPr lang="el-GR" dirty="0"/>
          </a:p>
        </p:txBody>
      </p:sp>
    </p:spTree>
    <p:extLst>
      <p:ext uri="{BB962C8B-B14F-4D97-AF65-F5344CB8AC3E}">
        <p14:creationId xmlns:p14="http://schemas.microsoft.com/office/powerpoint/2010/main" val="2706805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A933E-07FE-4C9D-87ED-6E6D3089F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B9A05-1304-42CA-A20E-90F96638A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10E3A-2E6C-42C5-8CD4-1C8B62D6DCF4}"/>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A9C074DB-3B0E-4FF8-A6C0-C9AF184DE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B5D67-F966-4DD0-BD18-71DE34D5F29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4794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16605-6405-4B2F-A0EE-CEEB945B3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5C2263-667F-497B-BF80-9C436E38B1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B23448-B0AA-4ED2-9D08-26FA11CBDB12}"/>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EF53861-5206-4D2D-9F3C-119CCB058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FC360-B6D3-4229-AC84-177158AB55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03032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54BE-2CCC-4F32-847F-944C6E110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88949-11D9-4069-B4E3-120778282F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DD2960-0063-4E99-8DCF-80B5E73BD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893DC-E186-4B8D-A6A4-4DD9FD8CC6F0}"/>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A117B651-2CAB-4E93-BCEF-CD1DD1D74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8C2A9A-54C7-440B-8546-8DB0E3C3B9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536926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D6F-4E2B-497B-BFBB-CC37914888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0F51B3-8522-41E7-AFE5-26C47FD0F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2AB98E-18C7-4AF9-86AC-CE481E482C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B37A5-6BB5-43AD-82D1-E68262C90D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8EE3D-0A41-439A-B5F5-1742D27C87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2E4121-F7E5-4297-8B82-EFCE919F3A2F}"/>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8" name="Footer Placeholder 7">
            <a:extLst>
              <a:ext uri="{FF2B5EF4-FFF2-40B4-BE49-F238E27FC236}">
                <a16:creationId xmlns:a16="http://schemas.microsoft.com/office/drawing/2014/main" id="{7221EBD5-2D8B-44F1-B5E1-B28B1DABAD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0AAF34-076B-4F15-AC2E-F811A591902C}"/>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75738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A02C-2F21-42A1-B213-EC89990067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408047-E88D-4BB8-860E-869B4BEC35D7}"/>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4" name="Footer Placeholder 3">
            <a:extLst>
              <a:ext uri="{FF2B5EF4-FFF2-40B4-BE49-F238E27FC236}">
                <a16:creationId xmlns:a16="http://schemas.microsoft.com/office/drawing/2014/main" id="{D544AF19-44DB-477A-AB4A-AF093EF2C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F44661-4DE4-462C-8248-754BACF176F3}"/>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83726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F081AD-1D18-4BF3-A8AC-C0865335A99D}"/>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3" name="Footer Placeholder 2">
            <a:extLst>
              <a:ext uri="{FF2B5EF4-FFF2-40B4-BE49-F238E27FC236}">
                <a16:creationId xmlns:a16="http://schemas.microsoft.com/office/drawing/2014/main" id="{D25F99B3-FF04-4AA6-A978-69BBCEE7C4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1F465-E152-4578-9913-4FB4D636FBD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378579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F45E-8052-466E-9B35-E0245A5B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5099C-7ED8-4955-B5E9-0933CDB79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6E0A-A027-4D30-8C30-B6E04133E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CED086-D68F-42BE-8F54-35E5F2F7CDE6}"/>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DB994638-918B-4C36-87CF-DD0BD967F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C97299-F406-4CA2-A626-C31F92F1300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9357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0268C-C222-470B-B3EC-3520D3504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DA79AB-8C9E-4CDD-9FAF-22C50EF07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92772-F05A-4B8B-815E-B9DF9007F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1D20F-1A54-4E56-A725-224A0FFA03B5}"/>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13FF35D0-6947-4A49-8AD9-4201D94C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5377D-03A5-4141-957A-73492EFEBFB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91177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36548-B1B9-44F1-A37A-841FCC70C1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29E99-2E9B-446A-B463-51B5C0E29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AC396-BB64-4E01-9F14-042762F12D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2D7C13F-C3FA-4939-B812-950B22F957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BD9218-A981-490E-BC9F-D54275774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6568C-1E3C-448E-A28A-E9D0C39317AC}" type="slidenum">
              <a:rPr lang="en-US" smtClean="0"/>
              <a:t>‹#›</a:t>
            </a:fld>
            <a:endParaRPr lang="en-US"/>
          </a:p>
        </p:txBody>
      </p:sp>
    </p:spTree>
    <p:extLst>
      <p:ext uri="{BB962C8B-B14F-4D97-AF65-F5344CB8AC3E}">
        <p14:creationId xmlns:p14="http://schemas.microsoft.com/office/powerpoint/2010/main" val="1191433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 Id="rId5" Type="http://schemas.openxmlformats.org/officeDocument/2006/relationships/image" Target="../media/image2.gif"/><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Conservative Smoothing</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Conservative smoothing is a very simple noise reduction method that trades noise suppression power with the ability to preserve image details.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It is effective in dealing with salt and pepper noise, because it ensures that each pixel’s intensity value is bounded withing the intensity range of its neighbors, but it is virtually useless, when dealing with additive noise.</a:t>
            </a:r>
          </a:p>
        </p:txBody>
      </p:sp>
      <p:sp>
        <p:nvSpPr>
          <p:cNvPr id="10" name="Τίτλος 1">
            <a:extLst>
              <a:ext uri="{FF2B5EF4-FFF2-40B4-BE49-F238E27FC236}">
                <a16:creationId xmlns:a16="http://schemas.microsoft.com/office/drawing/2014/main" id="{452CD530-065E-4EF0-9B78-12F40CAECCAA}"/>
              </a:ext>
            </a:extLst>
          </p:cNvPr>
          <p:cNvSpPr>
            <a:spLocks noGrp="1"/>
          </p:cNvSpPr>
          <p:nvPr>
            <p:ph type="title"/>
          </p:nvPr>
        </p:nvSpPr>
        <p:spPr bwMode="auto">
          <a:xfrm>
            <a:off x="397234" y="82134"/>
            <a:ext cx="9073008" cy="94454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19901140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Conservative Smoothing</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For this exercise, you are tasked to perform conservative Smoothing on an image that has been corrupted by noise.</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takes as input a noise image and the size of the conservative filter window and applies conservative smoothing to the image by comparing each pixel’s value to those of its neighboring pixels and, depending on the result, changing it to the minimum or Maximum value of the current pixel neighborhood. Then, it returns the filtered image. It uses 0-padding in order to avoid the creation of black borders in the image. Finally, the noise image is displayed alongside the filtered one.</a:t>
            </a:r>
          </a:p>
        </p:txBody>
      </p:sp>
      <p:sp>
        <p:nvSpPr>
          <p:cNvPr id="7" name="Τίτλος 1">
            <a:extLst>
              <a:ext uri="{FF2B5EF4-FFF2-40B4-BE49-F238E27FC236}">
                <a16:creationId xmlns:a16="http://schemas.microsoft.com/office/drawing/2014/main" id="{F8914C7F-E855-441E-93B2-D22C78F1EC8E}"/>
              </a:ext>
            </a:extLst>
          </p:cNvPr>
          <p:cNvSpPr>
            <a:spLocks noGrp="1"/>
          </p:cNvSpPr>
          <p:nvPr>
            <p:ph type="title"/>
          </p:nvPr>
        </p:nvSpPr>
        <p:spPr bwMode="auto">
          <a:xfrm>
            <a:off x="397234" y="82134"/>
            <a:ext cx="9073008" cy="94454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3943316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Conservative Smoothing</a:t>
            </a:r>
          </a:p>
        </p:txBody>
      </p:sp>
      <p:pic>
        <p:nvPicPr>
          <p:cNvPr id="4" name="Picture 3" descr="A person wearing a hat&#10;&#10;Description automatically generated with medium confidence">
            <a:extLst>
              <a:ext uri="{FF2B5EF4-FFF2-40B4-BE49-F238E27FC236}">
                <a16:creationId xmlns:a16="http://schemas.microsoft.com/office/drawing/2014/main" id="{AC952233-2232-4310-AAB0-34180EB8FB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4148" y="1748511"/>
            <a:ext cx="4388453" cy="3695848"/>
          </a:xfrm>
          <a:prstGeom prst="rect">
            <a:avLst/>
          </a:prstGeom>
        </p:spPr>
      </p:pic>
      <p:sp>
        <p:nvSpPr>
          <p:cNvPr id="6" name="TextBox 5">
            <a:extLst>
              <a:ext uri="{FF2B5EF4-FFF2-40B4-BE49-F238E27FC236}">
                <a16:creationId xmlns:a16="http://schemas.microsoft.com/office/drawing/2014/main" id="{CA1FB159-E599-4097-B3E1-7956081E2399}"/>
              </a:ext>
            </a:extLst>
          </p:cNvPr>
          <p:cNvSpPr txBox="1"/>
          <p:nvPr/>
        </p:nvSpPr>
        <p:spPr>
          <a:xfrm>
            <a:off x="1900855" y="5571962"/>
            <a:ext cx="3368711" cy="461665"/>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Input example.</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A612B3F-4DC8-4B83-8725-63546F997801}"/>
                  </a:ext>
                </a:extLst>
              </p:cNvPr>
              <p:cNvSpPr txBox="1"/>
              <p:nvPr/>
            </p:nvSpPr>
            <p:spPr>
              <a:xfrm>
                <a:off x="6233121" y="5433462"/>
                <a:ext cx="5602957"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filter on an image corrupted with salt and pepper noise.</a:t>
                </a:r>
              </a:p>
            </p:txBody>
          </p:sp>
        </mc:Choice>
        <mc:Fallback xmlns="">
          <p:sp>
            <p:nvSpPr>
              <p:cNvPr id="7" name="TextBox 6">
                <a:extLst>
                  <a:ext uri="{FF2B5EF4-FFF2-40B4-BE49-F238E27FC236}">
                    <a16:creationId xmlns:a16="http://schemas.microsoft.com/office/drawing/2014/main" id="{AA612B3F-4DC8-4B83-8725-63546F997801}"/>
                  </a:ext>
                </a:extLst>
              </p:cNvPr>
              <p:cNvSpPr txBox="1">
                <a:spLocks noRot="1" noChangeAspect="1" noMove="1" noResize="1" noEditPoints="1" noAdjustHandles="1" noChangeArrowheads="1" noChangeShapeType="1" noTextEdit="1"/>
              </p:cNvSpPr>
              <p:nvPr/>
            </p:nvSpPr>
            <p:spPr>
              <a:xfrm>
                <a:off x="6233121" y="5433462"/>
                <a:ext cx="5602957" cy="1200329"/>
              </a:xfrm>
              <a:prstGeom prst="rect">
                <a:avLst/>
              </a:prstGeom>
              <a:blipFill>
                <a:blip r:embed="rId4"/>
                <a:stretch>
                  <a:fillRect l="-1630" t="-3553" r="-1630" b="-11168"/>
                </a:stretch>
              </a:blipFill>
            </p:spPr>
            <p:txBody>
              <a:bodyPr/>
              <a:lstStyle/>
              <a:p>
                <a:r>
                  <a:rPr lang="en-US">
                    <a:noFill/>
                  </a:rPr>
                  <a:t> </a:t>
                </a:r>
              </a:p>
            </p:txBody>
          </p:sp>
        </mc:Fallback>
      </mc:AlternateContent>
      <p:sp>
        <p:nvSpPr>
          <p:cNvPr id="10" name="Τίτλος 1">
            <a:extLst>
              <a:ext uri="{FF2B5EF4-FFF2-40B4-BE49-F238E27FC236}">
                <a16:creationId xmlns:a16="http://schemas.microsoft.com/office/drawing/2014/main" id="{91F0DBEF-7179-4227-BE6B-ECE76D00D51F}"/>
              </a:ext>
            </a:extLst>
          </p:cNvPr>
          <p:cNvSpPr>
            <a:spLocks noGrp="1"/>
          </p:cNvSpPr>
          <p:nvPr>
            <p:ph type="title"/>
          </p:nvPr>
        </p:nvSpPr>
        <p:spPr bwMode="auto">
          <a:xfrm>
            <a:off x="397234" y="82134"/>
            <a:ext cx="9073008" cy="94454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pic>
        <p:nvPicPr>
          <p:cNvPr id="8" name="Picture 7">
            <a:extLst>
              <a:ext uri="{FF2B5EF4-FFF2-40B4-BE49-F238E27FC236}">
                <a16:creationId xmlns:a16="http://schemas.microsoft.com/office/drawing/2014/main" id="{28D879A1-75B1-420E-B655-C2D1FF146A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21864" y="1748511"/>
            <a:ext cx="4388454" cy="3695848"/>
          </a:xfrm>
          <a:prstGeom prst="rect">
            <a:avLst/>
          </a:prstGeom>
        </p:spPr>
      </p:pic>
    </p:spTree>
    <p:extLst>
      <p:ext uri="{BB962C8B-B14F-4D97-AF65-F5344CB8AC3E}">
        <p14:creationId xmlns:p14="http://schemas.microsoft.com/office/powerpoint/2010/main" val="2568866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a:solidFill>
                  <a:schemeClr val="tx1"/>
                </a:solidFill>
                <a:cs typeface="Arial" panose="020B0604020202020204" pitchFamily="34" charset="0"/>
              </a:rPr>
              <a:t>Conservative Smoothing</a:t>
            </a:r>
            <a:endParaRPr lang="en-US" sz="3000" dirty="0">
              <a:solidFill>
                <a:schemeClr val="tx1"/>
              </a:solidFill>
              <a:cs typeface="Arial" panose="020B0604020202020204" pitchFamily="34" charset="0"/>
            </a:endParaRP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EDEB522-DF1C-4305-8734-73449199C76B}"/>
                  </a:ext>
                </a:extLst>
              </p:cNvPr>
              <p:cNvSpPr txBox="1"/>
              <p:nvPr/>
            </p:nvSpPr>
            <p:spPr>
              <a:xfrm>
                <a:off x="2984361" y="5628843"/>
                <a:ext cx="6908568"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filter on an image corrupted by Gaussian noise (</a:t>
                </a:r>
                <a14:m>
                  <m:oMath xmlns:m="http://schemas.openxmlformats.org/officeDocument/2006/math">
                    <m:r>
                      <a:rPr lang="el-GR" sz="2400" b="0" i="1" smtClean="0">
                        <a:latin typeface="Cambria Math" panose="02040503050406030204" pitchFamily="18" charset="0"/>
                        <a:cs typeface="Arial" panose="020B0604020202020204" pitchFamily="34" charset="0"/>
                      </a:rPr>
                      <m:t>𝜇</m:t>
                    </m:r>
                    <m:r>
                      <a:rPr lang="el-GR" sz="2400" b="0" i="1" smtClean="0">
                        <a:latin typeface="Cambria Math" panose="02040503050406030204" pitchFamily="18" charset="0"/>
                        <a:cs typeface="Arial" panose="020B0604020202020204" pitchFamily="34" charset="0"/>
                      </a:rPr>
                      <m:t>=0, </m:t>
                    </m:r>
                    <m:sSup>
                      <m:sSupPr>
                        <m:ctrlPr>
                          <a:rPr lang="el-GR" sz="2400" b="0" i="1" smtClean="0">
                            <a:latin typeface="Cambria Math" panose="02040503050406030204" pitchFamily="18" charset="0"/>
                            <a:cs typeface="Arial" panose="020B0604020202020204" pitchFamily="34" charset="0"/>
                          </a:rPr>
                        </m:ctrlPr>
                      </m:sSupPr>
                      <m:e>
                        <m:r>
                          <a:rPr lang="el-GR" sz="2400" b="0" i="1" smtClean="0">
                            <a:latin typeface="Cambria Math" panose="02040503050406030204" pitchFamily="18" charset="0"/>
                            <a:cs typeface="Arial" panose="020B0604020202020204" pitchFamily="34" charset="0"/>
                          </a:rPr>
                          <m:t>𝜎</m:t>
                        </m:r>
                      </m:e>
                      <m:sup>
                        <m:r>
                          <a:rPr lang="el-GR" sz="2400" b="0" i="1" smtClean="0">
                            <a:latin typeface="Cambria Math" panose="02040503050406030204" pitchFamily="18" charset="0"/>
                            <a:cs typeface="Arial" panose="020B0604020202020204" pitchFamily="34" charset="0"/>
                          </a:rPr>
                          <m:t>2</m:t>
                        </m:r>
                      </m:sup>
                    </m:sSup>
                    <m:r>
                      <a:rPr lang="el-GR" sz="2400" b="0" i="1" smtClean="0">
                        <a:latin typeface="Cambria Math" panose="02040503050406030204" pitchFamily="18" charset="0"/>
                        <a:cs typeface="Arial" panose="020B0604020202020204" pitchFamily="34" charset="0"/>
                      </a:rPr>
                      <m:t>=0.01</m:t>
                    </m:r>
                  </m:oMath>
                </a14:m>
                <a:r>
                  <a:rPr lang="el-GR"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a:t>
                </a:r>
              </a:p>
              <a:p>
                <a:pPr algn="just"/>
                <a:endParaRPr lang="en-US" sz="2400" dirty="0">
                  <a:latin typeface="Arial" panose="020B0604020202020204" pitchFamily="34" charset="0"/>
                  <a:cs typeface="Arial" panose="020B0604020202020204" pitchFamily="34" charset="0"/>
                </a:endParaRPr>
              </a:p>
            </p:txBody>
          </p:sp>
        </mc:Choice>
        <mc:Fallback xmlns="">
          <p:sp>
            <p:nvSpPr>
              <p:cNvPr id="9" name="TextBox 8">
                <a:extLst>
                  <a:ext uri="{FF2B5EF4-FFF2-40B4-BE49-F238E27FC236}">
                    <a16:creationId xmlns:a16="http://schemas.microsoft.com/office/drawing/2014/main" id="{7EDEB522-DF1C-4305-8734-73449199C76B}"/>
                  </a:ext>
                </a:extLst>
              </p:cNvPr>
              <p:cNvSpPr txBox="1">
                <a:spLocks noRot="1" noChangeAspect="1" noMove="1" noResize="1" noEditPoints="1" noAdjustHandles="1" noChangeArrowheads="1" noChangeShapeType="1" noTextEdit="1"/>
              </p:cNvSpPr>
              <p:nvPr/>
            </p:nvSpPr>
            <p:spPr>
              <a:xfrm>
                <a:off x="2984361" y="5628843"/>
                <a:ext cx="6908568" cy="1200329"/>
              </a:xfrm>
              <a:prstGeom prst="rect">
                <a:avLst/>
              </a:prstGeom>
              <a:blipFill>
                <a:blip r:embed="rId2"/>
                <a:stretch>
                  <a:fillRect l="-1412" t="-3553" r="-1324"/>
                </a:stretch>
              </a:blipFill>
            </p:spPr>
            <p:txBody>
              <a:bodyPr/>
              <a:lstStyle/>
              <a:p>
                <a:r>
                  <a:rPr lang="en-US">
                    <a:noFill/>
                  </a:rPr>
                  <a:t> </a:t>
                </a:r>
              </a:p>
            </p:txBody>
          </p:sp>
        </mc:Fallback>
      </mc:AlternateContent>
      <p:pic>
        <p:nvPicPr>
          <p:cNvPr id="4" name="Picture 3" descr="A picture containing text, person, person, child&#10;&#10;Description automatically generated">
            <a:extLst>
              <a:ext uri="{FF2B5EF4-FFF2-40B4-BE49-F238E27FC236}">
                <a16:creationId xmlns:a16="http://schemas.microsoft.com/office/drawing/2014/main" id="{AD350D08-849A-4667-AEC0-A9E6420399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6365" y="1743474"/>
            <a:ext cx="8965516" cy="3777914"/>
          </a:xfrm>
          <a:prstGeom prst="rect">
            <a:avLst/>
          </a:prstGeom>
        </p:spPr>
      </p:pic>
      <p:sp>
        <p:nvSpPr>
          <p:cNvPr id="10" name="Τίτλος 1">
            <a:extLst>
              <a:ext uri="{FF2B5EF4-FFF2-40B4-BE49-F238E27FC236}">
                <a16:creationId xmlns:a16="http://schemas.microsoft.com/office/drawing/2014/main" id="{45BACD15-FA58-4B89-BA5A-2909EFA2364E}"/>
              </a:ext>
            </a:extLst>
          </p:cNvPr>
          <p:cNvSpPr>
            <a:spLocks noGrp="1"/>
          </p:cNvSpPr>
          <p:nvPr>
            <p:ph type="title"/>
          </p:nvPr>
        </p:nvSpPr>
        <p:spPr bwMode="auto">
          <a:xfrm>
            <a:off x="397234" y="82134"/>
            <a:ext cx="9073008" cy="94454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9636908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862</TotalTime>
  <Words>234</Words>
  <Application>Microsoft Office PowerPoint</Application>
  <PresentationFormat>Widescreen</PresentationFormat>
  <Paragraphs>15</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Cambria Math</vt:lpstr>
      <vt:lpstr>Office Theme</vt:lpstr>
      <vt:lpstr>Image Filtering</vt:lpstr>
      <vt:lpstr>Image Filtering</vt:lpstr>
      <vt:lpstr>Image Filtering</vt:lpstr>
      <vt:lpstr>Image Filtering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Illustrative Programming Project</dc:title>
  <dc:creator>Charalampos Georgiadis</dc:creator>
  <cp:lastModifiedBy>Harris</cp:lastModifiedBy>
  <cp:revision>108</cp:revision>
  <dcterms:created xsi:type="dcterms:W3CDTF">2021-03-31T17:41:09Z</dcterms:created>
  <dcterms:modified xsi:type="dcterms:W3CDTF">2021-08-12T23:13:24Z</dcterms:modified>
</cp:coreProperties>
</file>

<file path=docProps/thumbnail.jpeg>
</file>